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57" r:id="rId4"/>
    <p:sldId id="273" r:id="rId5"/>
    <p:sldId id="275" r:id="rId6"/>
    <p:sldId id="276" r:id="rId7"/>
    <p:sldId id="268" r:id="rId8"/>
    <p:sldId id="271" r:id="rId9"/>
    <p:sldId id="283" r:id="rId10"/>
    <p:sldId id="279" r:id="rId11"/>
    <p:sldId id="267" r:id="rId12"/>
    <p:sldId id="270" r:id="rId13"/>
    <p:sldId id="282" r:id="rId14"/>
    <p:sldId id="274" r:id="rId15"/>
    <p:sldId id="277" r:id="rId16"/>
    <p:sldId id="280" r:id="rId17"/>
    <p:sldId id="281" r:id="rId18"/>
    <p:sldId id="285" r:id="rId19"/>
    <p:sldId id="284" r:id="rId20"/>
    <p:sldId id="286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hya V" initials="AV" lastIdx="1" clrIdx="0">
    <p:extLst>
      <p:ext uri="{19B8F6BF-5375-455C-9EA6-DF929625EA0E}">
        <p15:presenceInfo xmlns:p15="http://schemas.microsoft.com/office/powerpoint/2012/main" userId="d89a3272383d28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0" autoAdjust="0"/>
    <p:restoredTop sz="94599" autoAdjust="0"/>
  </p:normalViewPr>
  <p:slideViewPr>
    <p:cSldViewPr>
      <p:cViewPr varScale="1">
        <p:scale>
          <a:sx n="62" d="100"/>
          <a:sy n="62" d="100"/>
        </p:scale>
        <p:origin x="72" y="28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68C6E-9F20-487F-BC89-91B9FBA3636F}" type="doc">
      <dgm:prSet loTypeId="urn:microsoft.com/office/officeart/2005/8/layout/chevron1" loCatId="process" qsTypeId="urn:microsoft.com/office/officeart/2005/8/quickstyle/simple1" qsCatId="simple" csTypeId="urn:microsoft.com/office/officeart/2005/8/colors/accent6_4" csCatId="accent6" phldr="1"/>
      <dgm:spPr/>
    </dgm:pt>
    <dgm:pt modelId="{ABD85832-0B5A-47DC-A6AB-4D2C9F62DD6E}">
      <dgm:prSet phldrT="[Text]" custT="1"/>
      <dgm:spPr/>
      <dgm:t>
        <a:bodyPr/>
        <a:lstStyle/>
        <a:p>
          <a:r>
            <a:rPr lang="en-US" sz="2000" dirty="0" smtClean="0"/>
            <a:t>IRIS </a:t>
          </a:r>
          <a:endParaRPr lang="en-IN" sz="2000" dirty="0"/>
        </a:p>
      </dgm:t>
    </dgm:pt>
    <dgm:pt modelId="{5B31F146-03F9-4CE3-9912-3829575EF364}" type="parTrans" cxnId="{071B3F99-54AA-4FD8-AC15-1DF8746B4FB3}">
      <dgm:prSet/>
      <dgm:spPr/>
      <dgm:t>
        <a:bodyPr/>
        <a:lstStyle/>
        <a:p>
          <a:endParaRPr lang="en-IN" sz="2800"/>
        </a:p>
      </dgm:t>
    </dgm:pt>
    <dgm:pt modelId="{129B2437-525E-4C5D-AB62-2BF19671F7D9}" type="sibTrans" cxnId="{071B3F99-54AA-4FD8-AC15-1DF8746B4FB3}">
      <dgm:prSet/>
      <dgm:spPr/>
      <dgm:t>
        <a:bodyPr/>
        <a:lstStyle/>
        <a:p>
          <a:endParaRPr lang="en-IN" sz="2800"/>
        </a:p>
      </dgm:t>
    </dgm:pt>
    <dgm:pt modelId="{5E8529AF-D634-4EF5-90AA-DFDED6E432AD}">
      <dgm:prSet phldrT="[Text]" custT="1"/>
      <dgm:spPr/>
      <dgm:t>
        <a:bodyPr/>
        <a:lstStyle/>
        <a:p>
          <a:r>
            <a:rPr lang="en-US" sz="2000" dirty="0" smtClean="0"/>
            <a:t>MNIST</a:t>
          </a:r>
          <a:endParaRPr lang="en-IN" sz="2000" dirty="0"/>
        </a:p>
      </dgm:t>
    </dgm:pt>
    <dgm:pt modelId="{00F1A50C-81D3-4F2D-9530-AB7288655270}" type="parTrans" cxnId="{AC2A261E-6F96-47F4-829E-E74D00D4CD45}">
      <dgm:prSet/>
      <dgm:spPr/>
      <dgm:t>
        <a:bodyPr/>
        <a:lstStyle/>
        <a:p>
          <a:endParaRPr lang="en-IN" sz="2800"/>
        </a:p>
      </dgm:t>
    </dgm:pt>
    <dgm:pt modelId="{A207E92C-5149-432A-ABF9-9440F2D4BE17}" type="sibTrans" cxnId="{AC2A261E-6F96-47F4-829E-E74D00D4CD45}">
      <dgm:prSet/>
      <dgm:spPr/>
      <dgm:t>
        <a:bodyPr/>
        <a:lstStyle/>
        <a:p>
          <a:endParaRPr lang="en-IN" sz="2800"/>
        </a:p>
      </dgm:t>
    </dgm:pt>
    <dgm:pt modelId="{E9D8F04D-2F96-46EB-8814-9576CA689440}">
      <dgm:prSet phldrT="[Text]" custT="1"/>
      <dgm:spPr/>
      <dgm:t>
        <a:bodyPr/>
        <a:lstStyle/>
        <a:p>
          <a:r>
            <a:rPr lang="en-US" sz="2000" dirty="0" smtClean="0"/>
            <a:t>FACE RECOGNITION</a:t>
          </a:r>
          <a:endParaRPr lang="en-IN" sz="2000" dirty="0"/>
        </a:p>
      </dgm:t>
    </dgm:pt>
    <dgm:pt modelId="{3D9FACBC-4E7E-48A9-9212-BE7878851E06}" type="parTrans" cxnId="{69C846DA-AC05-4DB6-94F1-8390134959E2}">
      <dgm:prSet/>
      <dgm:spPr/>
      <dgm:t>
        <a:bodyPr/>
        <a:lstStyle/>
        <a:p>
          <a:endParaRPr lang="en-IN" sz="2800"/>
        </a:p>
      </dgm:t>
    </dgm:pt>
    <dgm:pt modelId="{EE3D4B35-3B5C-4663-9F22-AD80FBFECDB6}" type="sibTrans" cxnId="{69C846DA-AC05-4DB6-94F1-8390134959E2}">
      <dgm:prSet/>
      <dgm:spPr/>
      <dgm:t>
        <a:bodyPr/>
        <a:lstStyle/>
        <a:p>
          <a:endParaRPr lang="en-IN" sz="2800"/>
        </a:p>
      </dgm:t>
    </dgm:pt>
    <dgm:pt modelId="{BE71504E-F229-4D4D-97C4-5C2CB0EF4E76}">
      <dgm:prSet phldrT="[Text]" custT="1"/>
      <dgm:spPr/>
      <dgm:t>
        <a:bodyPr/>
        <a:lstStyle/>
        <a:p>
          <a:r>
            <a:rPr lang="en-US" sz="2000" dirty="0" smtClean="0"/>
            <a:t>FACE CLASSIFICATION</a:t>
          </a:r>
          <a:endParaRPr lang="en-IN" sz="2000" dirty="0"/>
        </a:p>
      </dgm:t>
    </dgm:pt>
    <dgm:pt modelId="{902B983B-108E-4767-B945-1EB5E3C49F2C}" type="parTrans" cxnId="{6DF0AB34-DAAF-4414-930B-AD71F537E6F4}">
      <dgm:prSet/>
      <dgm:spPr/>
      <dgm:t>
        <a:bodyPr/>
        <a:lstStyle/>
        <a:p>
          <a:endParaRPr lang="en-IN" sz="2800"/>
        </a:p>
      </dgm:t>
    </dgm:pt>
    <dgm:pt modelId="{07028F9F-60F9-4DDE-9A5B-050748C98053}" type="sibTrans" cxnId="{6DF0AB34-DAAF-4414-930B-AD71F537E6F4}">
      <dgm:prSet/>
      <dgm:spPr/>
      <dgm:t>
        <a:bodyPr/>
        <a:lstStyle/>
        <a:p>
          <a:endParaRPr lang="en-IN" sz="2800"/>
        </a:p>
      </dgm:t>
    </dgm:pt>
    <dgm:pt modelId="{5556E2FC-6041-44D8-B8FF-F879AA516A38}">
      <dgm:prSet phldrT="[Text]" custT="1"/>
      <dgm:spPr/>
      <dgm:t>
        <a:bodyPr/>
        <a:lstStyle/>
        <a:p>
          <a:r>
            <a:rPr lang="en-US" sz="2000" dirty="0" smtClean="0"/>
            <a:t>OBJECT CLASSIFICATION</a:t>
          </a:r>
          <a:endParaRPr lang="en-IN" sz="2000" dirty="0"/>
        </a:p>
      </dgm:t>
    </dgm:pt>
    <dgm:pt modelId="{AFC9C348-CAEE-451B-A3D9-F66C6FC40D70}" type="parTrans" cxnId="{9C442972-C662-4A48-B028-557CE6E6E4DB}">
      <dgm:prSet/>
      <dgm:spPr/>
      <dgm:t>
        <a:bodyPr/>
        <a:lstStyle/>
        <a:p>
          <a:endParaRPr lang="en-IN" sz="2800"/>
        </a:p>
      </dgm:t>
    </dgm:pt>
    <dgm:pt modelId="{9F8248AB-E49E-42A8-A075-A9EF11BE3124}" type="sibTrans" cxnId="{9C442972-C662-4A48-B028-557CE6E6E4DB}">
      <dgm:prSet/>
      <dgm:spPr/>
      <dgm:t>
        <a:bodyPr/>
        <a:lstStyle/>
        <a:p>
          <a:endParaRPr lang="en-IN" sz="2800"/>
        </a:p>
      </dgm:t>
    </dgm:pt>
    <dgm:pt modelId="{916B86E3-286D-4679-AE48-FB6C5CBB7630}" type="pres">
      <dgm:prSet presAssocID="{F9B68C6E-9F20-487F-BC89-91B9FBA3636F}" presName="Name0" presStyleCnt="0">
        <dgm:presLayoutVars>
          <dgm:dir/>
          <dgm:animLvl val="lvl"/>
          <dgm:resizeHandles val="exact"/>
        </dgm:presLayoutVars>
      </dgm:prSet>
      <dgm:spPr/>
    </dgm:pt>
    <dgm:pt modelId="{47553A12-940D-49FB-AE1B-722D218781A3}" type="pres">
      <dgm:prSet presAssocID="{ABD85832-0B5A-47DC-A6AB-4D2C9F62DD6E}" presName="parTxOnly" presStyleLbl="node1" presStyleIdx="0" presStyleCnt="5" custScaleX="643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0E4F38-EF5E-406A-9EFE-44BD9EF3F832}" type="pres">
      <dgm:prSet presAssocID="{129B2437-525E-4C5D-AB62-2BF19671F7D9}" presName="parTxOnlySpace" presStyleCnt="0"/>
      <dgm:spPr/>
    </dgm:pt>
    <dgm:pt modelId="{0832A201-926D-494F-BBCD-846528E515EB}" type="pres">
      <dgm:prSet presAssocID="{5E8529AF-D634-4EF5-90AA-DFDED6E432AD}" presName="parTxOnly" presStyleLbl="node1" presStyleIdx="1" presStyleCnt="5" custScaleX="784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BCCC3FA-5C9D-428A-A8CB-87E0A329CE66}" type="pres">
      <dgm:prSet presAssocID="{A207E92C-5149-432A-ABF9-9440F2D4BE17}" presName="parTxOnlySpace" presStyleCnt="0"/>
      <dgm:spPr/>
    </dgm:pt>
    <dgm:pt modelId="{7FCA01B1-8E07-4FDD-AA73-2CA6C64F5BF7}" type="pres">
      <dgm:prSet presAssocID="{5556E2FC-6041-44D8-B8FF-F879AA516A38}" presName="parTxOnly" presStyleLbl="node1" presStyleIdx="2" presStyleCnt="5" custScaleX="1255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4D1F52-CB8C-4156-8828-E1AB443B7374}" type="pres">
      <dgm:prSet presAssocID="{9F8248AB-E49E-42A8-A075-A9EF11BE3124}" presName="parTxOnlySpace" presStyleCnt="0"/>
      <dgm:spPr/>
    </dgm:pt>
    <dgm:pt modelId="{2E1B3E72-34DE-484C-A4C5-DD0611A2F855}" type="pres">
      <dgm:prSet presAssocID="{E9D8F04D-2F96-46EB-8814-9576CA689440}" presName="parTxOnly" presStyleLbl="node1" presStyleIdx="3" presStyleCnt="5" custScaleX="1101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B90268-B589-4FBA-B6E9-29D04D677481}" type="pres">
      <dgm:prSet presAssocID="{EE3D4B35-3B5C-4663-9F22-AD80FBFECDB6}" presName="parTxOnlySpace" presStyleCnt="0"/>
      <dgm:spPr/>
    </dgm:pt>
    <dgm:pt modelId="{73813F07-9ABC-4FCE-B139-1FC8F59DE0F3}" type="pres">
      <dgm:prSet presAssocID="{BE71504E-F229-4D4D-97C4-5C2CB0EF4E76}" presName="parTxOnly" presStyleLbl="node1" presStyleIdx="4" presStyleCnt="5" custScaleX="1223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442972-C662-4A48-B028-557CE6E6E4DB}" srcId="{F9B68C6E-9F20-487F-BC89-91B9FBA3636F}" destId="{5556E2FC-6041-44D8-B8FF-F879AA516A38}" srcOrd="2" destOrd="0" parTransId="{AFC9C348-CAEE-451B-A3D9-F66C6FC40D70}" sibTransId="{9F8248AB-E49E-42A8-A075-A9EF11BE3124}"/>
    <dgm:cxn modelId="{ECC0107A-C879-47D8-99D0-F71BC9A5B8F1}" type="presOf" srcId="{5E8529AF-D634-4EF5-90AA-DFDED6E432AD}" destId="{0832A201-926D-494F-BBCD-846528E515EB}" srcOrd="0" destOrd="0" presId="urn:microsoft.com/office/officeart/2005/8/layout/chevron1"/>
    <dgm:cxn modelId="{5C8CDB92-D515-49D9-89CD-B38FFCF280C2}" type="presOf" srcId="{F9B68C6E-9F20-487F-BC89-91B9FBA3636F}" destId="{916B86E3-286D-4679-AE48-FB6C5CBB7630}" srcOrd="0" destOrd="0" presId="urn:microsoft.com/office/officeart/2005/8/layout/chevron1"/>
    <dgm:cxn modelId="{6DF0AB34-DAAF-4414-930B-AD71F537E6F4}" srcId="{F9B68C6E-9F20-487F-BC89-91B9FBA3636F}" destId="{BE71504E-F229-4D4D-97C4-5C2CB0EF4E76}" srcOrd="4" destOrd="0" parTransId="{902B983B-108E-4767-B945-1EB5E3C49F2C}" sibTransId="{07028F9F-60F9-4DDE-9A5B-050748C98053}"/>
    <dgm:cxn modelId="{2D9ADFFB-C74B-4808-BA0D-8D3382A2E846}" type="presOf" srcId="{BE71504E-F229-4D4D-97C4-5C2CB0EF4E76}" destId="{73813F07-9ABC-4FCE-B139-1FC8F59DE0F3}" srcOrd="0" destOrd="0" presId="urn:microsoft.com/office/officeart/2005/8/layout/chevron1"/>
    <dgm:cxn modelId="{A9A33598-DB83-4509-9DD3-309C40FCA571}" type="presOf" srcId="{ABD85832-0B5A-47DC-A6AB-4D2C9F62DD6E}" destId="{47553A12-940D-49FB-AE1B-722D218781A3}" srcOrd="0" destOrd="0" presId="urn:microsoft.com/office/officeart/2005/8/layout/chevron1"/>
    <dgm:cxn modelId="{AC2A261E-6F96-47F4-829E-E74D00D4CD45}" srcId="{F9B68C6E-9F20-487F-BC89-91B9FBA3636F}" destId="{5E8529AF-D634-4EF5-90AA-DFDED6E432AD}" srcOrd="1" destOrd="0" parTransId="{00F1A50C-81D3-4F2D-9530-AB7288655270}" sibTransId="{A207E92C-5149-432A-ABF9-9440F2D4BE17}"/>
    <dgm:cxn modelId="{071B3F99-54AA-4FD8-AC15-1DF8746B4FB3}" srcId="{F9B68C6E-9F20-487F-BC89-91B9FBA3636F}" destId="{ABD85832-0B5A-47DC-A6AB-4D2C9F62DD6E}" srcOrd="0" destOrd="0" parTransId="{5B31F146-03F9-4CE3-9912-3829575EF364}" sibTransId="{129B2437-525E-4C5D-AB62-2BF19671F7D9}"/>
    <dgm:cxn modelId="{53B64B7B-2772-4A84-8532-A1F0EE204569}" type="presOf" srcId="{E9D8F04D-2F96-46EB-8814-9576CA689440}" destId="{2E1B3E72-34DE-484C-A4C5-DD0611A2F855}" srcOrd="0" destOrd="0" presId="urn:microsoft.com/office/officeart/2005/8/layout/chevron1"/>
    <dgm:cxn modelId="{69C846DA-AC05-4DB6-94F1-8390134959E2}" srcId="{F9B68C6E-9F20-487F-BC89-91B9FBA3636F}" destId="{E9D8F04D-2F96-46EB-8814-9576CA689440}" srcOrd="3" destOrd="0" parTransId="{3D9FACBC-4E7E-48A9-9212-BE7878851E06}" sibTransId="{EE3D4B35-3B5C-4663-9F22-AD80FBFECDB6}"/>
    <dgm:cxn modelId="{4D952FC4-C876-404B-ACCD-09922B84A32E}" type="presOf" srcId="{5556E2FC-6041-44D8-B8FF-F879AA516A38}" destId="{7FCA01B1-8E07-4FDD-AA73-2CA6C64F5BF7}" srcOrd="0" destOrd="0" presId="urn:microsoft.com/office/officeart/2005/8/layout/chevron1"/>
    <dgm:cxn modelId="{8F54E5C3-76B9-4ABA-B0A5-3D5A2DF3B8DC}" type="presParOf" srcId="{916B86E3-286D-4679-AE48-FB6C5CBB7630}" destId="{47553A12-940D-49FB-AE1B-722D218781A3}" srcOrd="0" destOrd="0" presId="urn:microsoft.com/office/officeart/2005/8/layout/chevron1"/>
    <dgm:cxn modelId="{BB5F37A8-CD35-470C-858C-249A16A80743}" type="presParOf" srcId="{916B86E3-286D-4679-AE48-FB6C5CBB7630}" destId="{AF0E4F38-EF5E-406A-9EFE-44BD9EF3F832}" srcOrd="1" destOrd="0" presId="urn:microsoft.com/office/officeart/2005/8/layout/chevron1"/>
    <dgm:cxn modelId="{A6C5D2DE-31E4-49C2-8188-CC36CD63E8F0}" type="presParOf" srcId="{916B86E3-286D-4679-AE48-FB6C5CBB7630}" destId="{0832A201-926D-494F-BBCD-846528E515EB}" srcOrd="2" destOrd="0" presId="urn:microsoft.com/office/officeart/2005/8/layout/chevron1"/>
    <dgm:cxn modelId="{F89087B3-0960-49FB-88DA-DEA45CB27E12}" type="presParOf" srcId="{916B86E3-286D-4679-AE48-FB6C5CBB7630}" destId="{DBCCC3FA-5C9D-428A-A8CB-87E0A329CE66}" srcOrd="3" destOrd="0" presId="urn:microsoft.com/office/officeart/2005/8/layout/chevron1"/>
    <dgm:cxn modelId="{7542A5A1-5116-4F61-B9F6-FC3553E74DBE}" type="presParOf" srcId="{916B86E3-286D-4679-AE48-FB6C5CBB7630}" destId="{7FCA01B1-8E07-4FDD-AA73-2CA6C64F5BF7}" srcOrd="4" destOrd="0" presId="urn:microsoft.com/office/officeart/2005/8/layout/chevron1"/>
    <dgm:cxn modelId="{7EF4DCF2-E746-4B79-920A-FB7FE68AB680}" type="presParOf" srcId="{916B86E3-286D-4679-AE48-FB6C5CBB7630}" destId="{D84D1F52-CB8C-4156-8828-E1AB443B7374}" srcOrd="5" destOrd="0" presId="urn:microsoft.com/office/officeart/2005/8/layout/chevron1"/>
    <dgm:cxn modelId="{977038E4-DE8A-49CF-BD94-4CCA403FA123}" type="presParOf" srcId="{916B86E3-286D-4679-AE48-FB6C5CBB7630}" destId="{2E1B3E72-34DE-484C-A4C5-DD0611A2F855}" srcOrd="6" destOrd="0" presId="urn:microsoft.com/office/officeart/2005/8/layout/chevron1"/>
    <dgm:cxn modelId="{3E313614-A3E7-47D7-A6C4-F6506AD8625E}" type="presParOf" srcId="{916B86E3-286D-4679-AE48-FB6C5CBB7630}" destId="{AAB90268-B589-4FBA-B6E9-29D04D677481}" srcOrd="7" destOrd="0" presId="urn:microsoft.com/office/officeart/2005/8/layout/chevron1"/>
    <dgm:cxn modelId="{4D46A25B-91DC-40CD-A90C-2B0F3346BD0F}" type="presParOf" srcId="{916B86E3-286D-4679-AE48-FB6C5CBB7630}" destId="{73813F07-9ABC-4FCE-B139-1FC8F59DE0F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B68C6E-9F20-487F-BC89-91B9FBA3636F}" type="doc">
      <dgm:prSet loTypeId="urn:microsoft.com/office/officeart/2005/8/layout/chevron1" loCatId="process" qsTypeId="urn:microsoft.com/office/officeart/2005/8/quickstyle/simple1" qsCatId="simple" csTypeId="urn:microsoft.com/office/officeart/2005/8/colors/accent6_4" csCatId="accent6" phldr="1"/>
      <dgm:spPr/>
    </dgm:pt>
    <dgm:pt modelId="{ABD85832-0B5A-47DC-A6AB-4D2C9F62DD6E}">
      <dgm:prSet phldrT="[Text]" custT="1"/>
      <dgm:spPr/>
      <dgm:t>
        <a:bodyPr/>
        <a:lstStyle/>
        <a:p>
          <a:r>
            <a:rPr lang="en-US" sz="2000" dirty="0" smtClean="0"/>
            <a:t>IRIS </a:t>
          </a:r>
          <a:endParaRPr lang="en-IN" sz="2000" dirty="0"/>
        </a:p>
      </dgm:t>
    </dgm:pt>
    <dgm:pt modelId="{5B31F146-03F9-4CE3-9912-3829575EF364}" type="parTrans" cxnId="{071B3F99-54AA-4FD8-AC15-1DF8746B4FB3}">
      <dgm:prSet/>
      <dgm:spPr/>
      <dgm:t>
        <a:bodyPr/>
        <a:lstStyle/>
        <a:p>
          <a:endParaRPr lang="en-IN" sz="2800"/>
        </a:p>
      </dgm:t>
    </dgm:pt>
    <dgm:pt modelId="{129B2437-525E-4C5D-AB62-2BF19671F7D9}" type="sibTrans" cxnId="{071B3F99-54AA-4FD8-AC15-1DF8746B4FB3}">
      <dgm:prSet/>
      <dgm:spPr/>
      <dgm:t>
        <a:bodyPr/>
        <a:lstStyle/>
        <a:p>
          <a:endParaRPr lang="en-IN" sz="2800"/>
        </a:p>
      </dgm:t>
    </dgm:pt>
    <dgm:pt modelId="{5E8529AF-D634-4EF5-90AA-DFDED6E432AD}">
      <dgm:prSet phldrT="[Text]" custT="1"/>
      <dgm:spPr/>
      <dgm:t>
        <a:bodyPr/>
        <a:lstStyle/>
        <a:p>
          <a:r>
            <a:rPr lang="en-US" sz="2000" dirty="0" smtClean="0"/>
            <a:t>NAIVE BAYES</a:t>
          </a:r>
          <a:endParaRPr lang="en-IN" sz="2000" dirty="0"/>
        </a:p>
      </dgm:t>
    </dgm:pt>
    <dgm:pt modelId="{00F1A50C-81D3-4F2D-9530-AB7288655270}" type="parTrans" cxnId="{AC2A261E-6F96-47F4-829E-E74D00D4CD45}">
      <dgm:prSet/>
      <dgm:spPr/>
      <dgm:t>
        <a:bodyPr/>
        <a:lstStyle/>
        <a:p>
          <a:endParaRPr lang="en-IN" sz="2800"/>
        </a:p>
      </dgm:t>
    </dgm:pt>
    <dgm:pt modelId="{A207E92C-5149-432A-ABF9-9440F2D4BE17}" type="sibTrans" cxnId="{AC2A261E-6F96-47F4-829E-E74D00D4CD45}">
      <dgm:prSet/>
      <dgm:spPr/>
      <dgm:t>
        <a:bodyPr/>
        <a:lstStyle/>
        <a:p>
          <a:endParaRPr lang="en-IN" sz="2800"/>
        </a:p>
      </dgm:t>
    </dgm:pt>
    <dgm:pt modelId="{55D78EE5-C722-4444-AEDA-BEF08165FDCA}">
      <dgm:prSet phldrT="[Text]" custT="1"/>
      <dgm:spPr/>
      <dgm:t>
        <a:bodyPr/>
        <a:lstStyle/>
        <a:p>
          <a:r>
            <a:rPr lang="en-US" sz="2000" dirty="0" smtClean="0"/>
            <a:t>SPECTROGRAM GENERATOR</a:t>
          </a:r>
        </a:p>
      </dgm:t>
    </dgm:pt>
    <dgm:pt modelId="{03BE6792-51F5-4683-A8D9-A0898305FBF0}" type="parTrans" cxnId="{6439B7B8-88DB-47CD-9E89-B4E9AD95B9C4}">
      <dgm:prSet/>
      <dgm:spPr/>
      <dgm:t>
        <a:bodyPr/>
        <a:lstStyle/>
        <a:p>
          <a:endParaRPr lang="en-IN"/>
        </a:p>
      </dgm:t>
    </dgm:pt>
    <dgm:pt modelId="{1565166A-F9ED-43BC-85FA-AAAB184F2220}" type="sibTrans" cxnId="{6439B7B8-88DB-47CD-9E89-B4E9AD95B9C4}">
      <dgm:prSet/>
      <dgm:spPr/>
      <dgm:t>
        <a:bodyPr/>
        <a:lstStyle/>
        <a:p>
          <a:endParaRPr lang="en-IN"/>
        </a:p>
      </dgm:t>
    </dgm:pt>
    <dgm:pt modelId="{AEADD90F-84D5-48DA-A068-265C4E92B6E0}">
      <dgm:prSet phldrT="[Text]" custT="1"/>
      <dgm:spPr/>
      <dgm:t>
        <a:bodyPr/>
        <a:lstStyle/>
        <a:p>
          <a:r>
            <a:rPr lang="en-US" sz="2000" dirty="0" smtClean="0"/>
            <a:t>SPEECH ANALYSIS</a:t>
          </a:r>
        </a:p>
      </dgm:t>
    </dgm:pt>
    <dgm:pt modelId="{8E09A21C-7E3D-4051-AABC-9802680406BC}" type="parTrans" cxnId="{6D57876C-A385-4924-8E07-09CBA8C0E182}">
      <dgm:prSet/>
      <dgm:spPr/>
      <dgm:t>
        <a:bodyPr/>
        <a:lstStyle/>
        <a:p>
          <a:endParaRPr lang="en-IN"/>
        </a:p>
      </dgm:t>
    </dgm:pt>
    <dgm:pt modelId="{B7A3F9F0-B69F-4418-BCC5-CD62D96DB738}" type="sibTrans" cxnId="{6D57876C-A385-4924-8E07-09CBA8C0E182}">
      <dgm:prSet/>
      <dgm:spPr/>
      <dgm:t>
        <a:bodyPr/>
        <a:lstStyle/>
        <a:p>
          <a:endParaRPr lang="en-IN"/>
        </a:p>
      </dgm:t>
    </dgm:pt>
    <dgm:pt modelId="{1DD7DBFA-D08A-4738-816D-16F8F84F149B}">
      <dgm:prSet phldrT="[Text]" custT="1"/>
      <dgm:spPr/>
      <dgm:t>
        <a:bodyPr/>
        <a:lstStyle/>
        <a:p>
          <a:r>
            <a:rPr lang="en-US" sz="2000" dirty="0" smtClean="0"/>
            <a:t>DIGIT CLASSIFIER</a:t>
          </a:r>
        </a:p>
      </dgm:t>
    </dgm:pt>
    <dgm:pt modelId="{12A2F5C6-1752-499E-AFEC-35C1BD46114D}" type="parTrans" cxnId="{5769EE74-E861-4414-B2FE-CFE29992880D}">
      <dgm:prSet/>
      <dgm:spPr/>
      <dgm:t>
        <a:bodyPr/>
        <a:lstStyle/>
        <a:p>
          <a:endParaRPr lang="en-IN"/>
        </a:p>
      </dgm:t>
    </dgm:pt>
    <dgm:pt modelId="{3DF42F52-52FB-4FB3-8E2D-6ED6142A6302}" type="sibTrans" cxnId="{5769EE74-E861-4414-B2FE-CFE29992880D}">
      <dgm:prSet/>
      <dgm:spPr/>
      <dgm:t>
        <a:bodyPr/>
        <a:lstStyle/>
        <a:p>
          <a:endParaRPr lang="en-IN"/>
        </a:p>
      </dgm:t>
    </dgm:pt>
    <dgm:pt modelId="{916B86E3-286D-4679-AE48-FB6C5CBB7630}" type="pres">
      <dgm:prSet presAssocID="{F9B68C6E-9F20-487F-BC89-91B9FBA3636F}" presName="Name0" presStyleCnt="0">
        <dgm:presLayoutVars>
          <dgm:dir/>
          <dgm:animLvl val="lvl"/>
          <dgm:resizeHandles val="exact"/>
        </dgm:presLayoutVars>
      </dgm:prSet>
      <dgm:spPr/>
    </dgm:pt>
    <dgm:pt modelId="{47553A12-940D-49FB-AE1B-722D218781A3}" type="pres">
      <dgm:prSet presAssocID="{ABD85832-0B5A-47DC-A6AB-4D2C9F62DD6E}" presName="parTxOnly" presStyleLbl="node1" presStyleIdx="0" presStyleCnt="5" custScaleX="643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0E4F38-EF5E-406A-9EFE-44BD9EF3F832}" type="pres">
      <dgm:prSet presAssocID="{129B2437-525E-4C5D-AB62-2BF19671F7D9}" presName="parTxOnlySpace" presStyleCnt="0"/>
      <dgm:spPr/>
    </dgm:pt>
    <dgm:pt modelId="{0832A201-926D-494F-BBCD-846528E515EB}" type="pres">
      <dgm:prSet presAssocID="{5E8529AF-D634-4EF5-90AA-DFDED6E432AD}" presName="parTxOnly" presStyleLbl="node1" presStyleIdx="1" presStyleCnt="5" custScaleX="784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BCCC3FA-5C9D-428A-A8CB-87E0A329CE66}" type="pres">
      <dgm:prSet presAssocID="{A207E92C-5149-432A-ABF9-9440F2D4BE17}" presName="parTxOnlySpace" presStyleCnt="0"/>
      <dgm:spPr/>
    </dgm:pt>
    <dgm:pt modelId="{A5E64810-D078-4D5F-ADF4-70C9B6D19A99}" type="pres">
      <dgm:prSet presAssocID="{55D78EE5-C722-4444-AEDA-BEF08165FDCA}" presName="parTxOnly" presStyleLbl="node1" presStyleIdx="2" presStyleCnt="5" custScaleX="1153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300B468-B2E1-4891-B5AF-9A6984F12D74}" type="pres">
      <dgm:prSet presAssocID="{1565166A-F9ED-43BC-85FA-AAAB184F2220}" presName="parTxOnlySpace" presStyleCnt="0"/>
      <dgm:spPr/>
    </dgm:pt>
    <dgm:pt modelId="{FE79F29C-141C-46AC-B22F-A5A06B889539}" type="pres">
      <dgm:prSet presAssocID="{AEADD90F-84D5-48DA-A068-265C4E92B6E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B91BB47-7F90-4BF3-87DA-8BA621633619}" type="pres">
      <dgm:prSet presAssocID="{B7A3F9F0-B69F-4418-BCC5-CD62D96DB738}" presName="parTxOnlySpace" presStyleCnt="0"/>
      <dgm:spPr/>
    </dgm:pt>
    <dgm:pt modelId="{FC4D3CC6-8AA4-447E-916A-60E1BF84B77A}" type="pres">
      <dgm:prSet presAssocID="{1DD7DBFA-D08A-4738-816D-16F8F84F149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D57876C-A385-4924-8E07-09CBA8C0E182}" srcId="{F9B68C6E-9F20-487F-BC89-91B9FBA3636F}" destId="{AEADD90F-84D5-48DA-A068-265C4E92B6E0}" srcOrd="3" destOrd="0" parTransId="{8E09A21C-7E3D-4051-AABC-9802680406BC}" sibTransId="{B7A3F9F0-B69F-4418-BCC5-CD62D96DB738}"/>
    <dgm:cxn modelId="{5769EE74-E861-4414-B2FE-CFE29992880D}" srcId="{F9B68C6E-9F20-487F-BC89-91B9FBA3636F}" destId="{1DD7DBFA-D08A-4738-816D-16F8F84F149B}" srcOrd="4" destOrd="0" parTransId="{12A2F5C6-1752-499E-AFEC-35C1BD46114D}" sibTransId="{3DF42F52-52FB-4FB3-8E2D-6ED6142A6302}"/>
    <dgm:cxn modelId="{26FF3960-8258-4A18-914A-998FB078DE98}" type="presOf" srcId="{ABD85832-0B5A-47DC-A6AB-4D2C9F62DD6E}" destId="{47553A12-940D-49FB-AE1B-722D218781A3}" srcOrd="0" destOrd="0" presId="urn:microsoft.com/office/officeart/2005/8/layout/chevron1"/>
    <dgm:cxn modelId="{8BA3A576-6C40-47F2-88A0-44CB3C8746CC}" type="presOf" srcId="{55D78EE5-C722-4444-AEDA-BEF08165FDCA}" destId="{A5E64810-D078-4D5F-ADF4-70C9B6D19A99}" srcOrd="0" destOrd="0" presId="urn:microsoft.com/office/officeart/2005/8/layout/chevron1"/>
    <dgm:cxn modelId="{6439B7B8-88DB-47CD-9E89-B4E9AD95B9C4}" srcId="{F9B68C6E-9F20-487F-BC89-91B9FBA3636F}" destId="{55D78EE5-C722-4444-AEDA-BEF08165FDCA}" srcOrd="2" destOrd="0" parTransId="{03BE6792-51F5-4683-A8D9-A0898305FBF0}" sibTransId="{1565166A-F9ED-43BC-85FA-AAAB184F2220}"/>
    <dgm:cxn modelId="{ADAD4F97-EF4A-4D88-BB8B-A0D6668E1FA2}" type="presOf" srcId="{F9B68C6E-9F20-487F-BC89-91B9FBA3636F}" destId="{916B86E3-286D-4679-AE48-FB6C5CBB7630}" srcOrd="0" destOrd="0" presId="urn:microsoft.com/office/officeart/2005/8/layout/chevron1"/>
    <dgm:cxn modelId="{54E2479F-CE39-4454-9679-F742EA8390FF}" type="presOf" srcId="{1DD7DBFA-D08A-4738-816D-16F8F84F149B}" destId="{FC4D3CC6-8AA4-447E-916A-60E1BF84B77A}" srcOrd="0" destOrd="0" presId="urn:microsoft.com/office/officeart/2005/8/layout/chevron1"/>
    <dgm:cxn modelId="{AC2A261E-6F96-47F4-829E-E74D00D4CD45}" srcId="{F9B68C6E-9F20-487F-BC89-91B9FBA3636F}" destId="{5E8529AF-D634-4EF5-90AA-DFDED6E432AD}" srcOrd="1" destOrd="0" parTransId="{00F1A50C-81D3-4F2D-9530-AB7288655270}" sibTransId="{A207E92C-5149-432A-ABF9-9440F2D4BE17}"/>
    <dgm:cxn modelId="{071B3F99-54AA-4FD8-AC15-1DF8746B4FB3}" srcId="{F9B68C6E-9F20-487F-BC89-91B9FBA3636F}" destId="{ABD85832-0B5A-47DC-A6AB-4D2C9F62DD6E}" srcOrd="0" destOrd="0" parTransId="{5B31F146-03F9-4CE3-9912-3829575EF364}" sibTransId="{129B2437-525E-4C5D-AB62-2BF19671F7D9}"/>
    <dgm:cxn modelId="{CE66BF72-1746-4A03-A5AF-B9F014928860}" type="presOf" srcId="{AEADD90F-84D5-48DA-A068-265C4E92B6E0}" destId="{FE79F29C-141C-46AC-B22F-A5A06B889539}" srcOrd="0" destOrd="0" presId="urn:microsoft.com/office/officeart/2005/8/layout/chevron1"/>
    <dgm:cxn modelId="{A82B830D-0A64-4BE3-BCEF-11AD776FD0A4}" type="presOf" srcId="{5E8529AF-D634-4EF5-90AA-DFDED6E432AD}" destId="{0832A201-926D-494F-BBCD-846528E515EB}" srcOrd="0" destOrd="0" presId="urn:microsoft.com/office/officeart/2005/8/layout/chevron1"/>
    <dgm:cxn modelId="{DD255772-9702-4822-B39B-7378622D9E97}" type="presParOf" srcId="{916B86E3-286D-4679-AE48-FB6C5CBB7630}" destId="{47553A12-940D-49FB-AE1B-722D218781A3}" srcOrd="0" destOrd="0" presId="urn:microsoft.com/office/officeart/2005/8/layout/chevron1"/>
    <dgm:cxn modelId="{E7D34B75-23CF-4D92-A6B8-89E3423CDF58}" type="presParOf" srcId="{916B86E3-286D-4679-AE48-FB6C5CBB7630}" destId="{AF0E4F38-EF5E-406A-9EFE-44BD9EF3F832}" srcOrd="1" destOrd="0" presId="urn:microsoft.com/office/officeart/2005/8/layout/chevron1"/>
    <dgm:cxn modelId="{F33C973B-A729-44B3-B74C-21BF7E7D5AA8}" type="presParOf" srcId="{916B86E3-286D-4679-AE48-FB6C5CBB7630}" destId="{0832A201-926D-494F-BBCD-846528E515EB}" srcOrd="2" destOrd="0" presId="urn:microsoft.com/office/officeart/2005/8/layout/chevron1"/>
    <dgm:cxn modelId="{103188B7-43CC-4EAE-B13E-E3B064C20828}" type="presParOf" srcId="{916B86E3-286D-4679-AE48-FB6C5CBB7630}" destId="{DBCCC3FA-5C9D-428A-A8CB-87E0A329CE66}" srcOrd="3" destOrd="0" presId="urn:microsoft.com/office/officeart/2005/8/layout/chevron1"/>
    <dgm:cxn modelId="{98CC7F70-8342-4A7A-B00B-2AA752C4325E}" type="presParOf" srcId="{916B86E3-286D-4679-AE48-FB6C5CBB7630}" destId="{A5E64810-D078-4D5F-ADF4-70C9B6D19A99}" srcOrd="4" destOrd="0" presId="urn:microsoft.com/office/officeart/2005/8/layout/chevron1"/>
    <dgm:cxn modelId="{1BF7C39E-BF07-4FC6-93DF-A5F66B6842A4}" type="presParOf" srcId="{916B86E3-286D-4679-AE48-FB6C5CBB7630}" destId="{9300B468-B2E1-4891-B5AF-9A6984F12D74}" srcOrd="5" destOrd="0" presId="urn:microsoft.com/office/officeart/2005/8/layout/chevron1"/>
    <dgm:cxn modelId="{BDBA75FB-2E67-4DBE-A543-28E2614D7A99}" type="presParOf" srcId="{916B86E3-286D-4679-AE48-FB6C5CBB7630}" destId="{FE79F29C-141C-46AC-B22F-A5A06B889539}" srcOrd="6" destOrd="0" presId="urn:microsoft.com/office/officeart/2005/8/layout/chevron1"/>
    <dgm:cxn modelId="{17B5461F-CAE3-4A20-AA96-6DD50CEF1EDA}" type="presParOf" srcId="{916B86E3-286D-4679-AE48-FB6C5CBB7630}" destId="{2B91BB47-7F90-4BF3-87DA-8BA621633619}" srcOrd="7" destOrd="0" presId="urn:microsoft.com/office/officeart/2005/8/layout/chevron1"/>
    <dgm:cxn modelId="{0C15D685-809A-4CF3-9628-49EFBC6F993E}" type="presParOf" srcId="{916B86E3-286D-4679-AE48-FB6C5CBB7630}" destId="{FC4D3CC6-8AA4-447E-916A-60E1BF84B77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53A12-940D-49FB-AE1B-722D218781A3}">
      <dsp:nvSpPr>
        <dsp:cNvPr id="0" name=""/>
        <dsp:cNvSpPr/>
      </dsp:nvSpPr>
      <dsp:spPr>
        <a:xfrm>
          <a:off x="5113" y="553927"/>
          <a:ext cx="1577672" cy="980377"/>
        </a:xfrm>
        <a:prstGeom prst="chevr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IRIS </a:t>
          </a:r>
          <a:endParaRPr lang="en-IN" sz="2000" kern="1200" dirty="0"/>
        </a:p>
      </dsp:txBody>
      <dsp:txXfrm>
        <a:off x="495302" y="553927"/>
        <a:ext cx="597295" cy="980377"/>
      </dsp:txXfrm>
    </dsp:sp>
    <dsp:sp modelId="{0832A201-926D-494F-BBCD-846528E515EB}">
      <dsp:nvSpPr>
        <dsp:cNvPr id="0" name=""/>
        <dsp:cNvSpPr/>
      </dsp:nvSpPr>
      <dsp:spPr>
        <a:xfrm>
          <a:off x="1337691" y="553927"/>
          <a:ext cx="1921785" cy="980377"/>
        </a:xfrm>
        <a:prstGeom prst="chevron">
          <a:avLst/>
        </a:prstGeom>
        <a:solidFill>
          <a:schemeClr val="accent6">
            <a:shade val="50000"/>
            <a:hueOff val="31062"/>
            <a:satOff val="5762"/>
            <a:lumOff val="14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MNIST</a:t>
          </a:r>
          <a:endParaRPr lang="en-IN" sz="2000" kern="1200" dirty="0"/>
        </a:p>
      </dsp:txBody>
      <dsp:txXfrm>
        <a:off x="1827880" y="553927"/>
        <a:ext cx="941408" cy="980377"/>
      </dsp:txXfrm>
    </dsp:sp>
    <dsp:sp modelId="{7FCA01B1-8E07-4FDD-AA73-2CA6C64F5BF7}">
      <dsp:nvSpPr>
        <dsp:cNvPr id="0" name=""/>
        <dsp:cNvSpPr/>
      </dsp:nvSpPr>
      <dsp:spPr>
        <a:xfrm>
          <a:off x="3014382" y="553927"/>
          <a:ext cx="3078042" cy="980377"/>
        </a:xfrm>
        <a:prstGeom prst="chevron">
          <a:avLst/>
        </a:prstGeom>
        <a:solidFill>
          <a:schemeClr val="accent6">
            <a:shade val="50000"/>
            <a:hueOff val="62124"/>
            <a:satOff val="11525"/>
            <a:lumOff val="28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 CLASSIFICATION</a:t>
          </a:r>
          <a:endParaRPr lang="en-IN" sz="2000" kern="1200" dirty="0"/>
        </a:p>
      </dsp:txBody>
      <dsp:txXfrm>
        <a:off x="3504571" y="553927"/>
        <a:ext cx="2097665" cy="980377"/>
      </dsp:txXfrm>
    </dsp:sp>
    <dsp:sp modelId="{2E1B3E72-34DE-484C-A4C5-DD0611A2F855}">
      <dsp:nvSpPr>
        <dsp:cNvPr id="0" name=""/>
        <dsp:cNvSpPr/>
      </dsp:nvSpPr>
      <dsp:spPr>
        <a:xfrm>
          <a:off x="5847331" y="553927"/>
          <a:ext cx="2700401" cy="980377"/>
        </a:xfrm>
        <a:prstGeom prst="chevron">
          <a:avLst/>
        </a:prstGeom>
        <a:solidFill>
          <a:schemeClr val="accent6">
            <a:shade val="50000"/>
            <a:hueOff val="62124"/>
            <a:satOff val="11525"/>
            <a:lumOff val="28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FACE RECOGNITION</a:t>
          </a:r>
          <a:endParaRPr lang="en-IN" sz="2000" kern="1200" dirty="0"/>
        </a:p>
      </dsp:txBody>
      <dsp:txXfrm>
        <a:off x="6337520" y="553927"/>
        <a:ext cx="1720024" cy="980377"/>
      </dsp:txXfrm>
    </dsp:sp>
    <dsp:sp modelId="{73813F07-9ABC-4FCE-B139-1FC8F59DE0F3}">
      <dsp:nvSpPr>
        <dsp:cNvPr id="0" name=""/>
        <dsp:cNvSpPr/>
      </dsp:nvSpPr>
      <dsp:spPr>
        <a:xfrm>
          <a:off x="8302637" y="553927"/>
          <a:ext cx="2997504" cy="980377"/>
        </a:xfrm>
        <a:prstGeom prst="chevron">
          <a:avLst/>
        </a:prstGeom>
        <a:solidFill>
          <a:schemeClr val="accent6">
            <a:shade val="50000"/>
            <a:hueOff val="31062"/>
            <a:satOff val="5762"/>
            <a:lumOff val="14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FACE CLASSIFICATION</a:t>
          </a:r>
          <a:endParaRPr lang="en-IN" sz="2000" kern="1200" dirty="0"/>
        </a:p>
      </dsp:txBody>
      <dsp:txXfrm>
        <a:off x="8792826" y="553927"/>
        <a:ext cx="2017127" cy="980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53A12-940D-49FB-AE1B-722D218781A3}">
      <dsp:nvSpPr>
        <dsp:cNvPr id="0" name=""/>
        <dsp:cNvSpPr/>
      </dsp:nvSpPr>
      <dsp:spPr>
        <a:xfrm>
          <a:off x="3527" y="503693"/>
          <a:ext cx="1739348" cy="1080844"/>
        </a:xfrm>
        <a:prstGeom prst="chevr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IRIS </a:t>
          </a:r>
          <a:endParaRPr lang="en-IN" sz="2000" kern="1200" dirty="0"/>
        </a:p>
      </dsp:txBody>
      <dsp:txXfrm>
        <a:off x="543949" y="503693"/>
        <a:ext cx="658504" cy="1080844"/>
      </dsp:txXfrm>
    </dsp:sp>
    <dsp:sp modelId="{0832A201-926D-494F-BBCD-846528E515EB}">
      <dsp:nvSpPr>
        <dsp:cNvPr id="0" name=""/>
        <dsp:cNvSpPr/>
      </dsp:nvSpPr>
      <dsp:spPr>
        <a:xfrm>
          <a:off x="1472665" y="503693"/>
          <a:ext cx="2118725" cy="1080844"/>
        </a:xfrm>
        <a:prstGeom prst="chevron">
          <a:avLst/>
        </a:prstGeom>
        <a:solidFill>
          <a:schemeClr val="accent6">
            <a:shade val="50000"/>
            <a:hueOff val="31062"/>
            <a:satOff val="5762"/>
            <a:lumOff val="14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NAIVE BAYES</a:t>
          </a:r>
          <a:endParaRPr lang="en-IN" sz="2000" kern="1200" dirty="0"/>
        </a:p>
      </dsp:txBody>
      <dsp:txXfrm>
        <a:off x="2013087" y="503693"/>
        <a:ext cx="1037881" cy="1080844"/>
      </dsp:txXfrm>
    </dsp:sp>
    <dsp:sp modelId="{A5E64810-D078-4D5F-ADF4-70C9B6D19A99}">
      <dsp:nvSpPr>
        <dsp:cNvPr id="0" name=""/>
        <dsp:cNvSpPr/>
      </dsp:nvSpPr>
      <dsp:spPr>
        <a:xfrm>
          <a:off x="3321179" y="503693"/>
          <a:ext cx="3116749" cy="1080844"/>
        </a:xfrm>
        <a:prstGeom prst="chevron">
          <a:avLst/>
        </a:prstGeom>
        <a:solidFill>
          <a:schemeClr val="accent6">
            <a:shade val="50000"/>
            <a:hueOff val="62124"/>
            <a:satOff val="11525"/>
            <a:lumOff val="28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SPECTROGRAM GENERATOR</a:t>
          </a:r>
        </a:p>
      </dsp:txBody>
      <dsp:txXfrm>
        <a:off x="3861601" y="503693"/>
        <a:ext cx="2035905" cy="1080844"/>
      </dsp:txXfrm>
    </dsp:sp>
    <dsp:sp modelId="{FE79F29C-141C-46AC-B22F-A5A06B889539}">
      <dsp:nvSpPr>
        <dsp:cNvPr id="0" name=""/>
        <dsp:cNvSpPr/>
      </dsp:nvSpPr>
      <dsp:spPr>
        <a:xfrm>
          <a:off x="6167717" y="503693"/>
          <a:ext cx="2702110" cy="1080844"/>
        </a:xfrm>
        <a:prstGeom prst="chevron">
          <a:avLst/>
        </a:prstGeom>
        <a:solidFill>
          <a:schemeClr val="accent6">
            <a:shade val="50000"/>
            <a:hueOff val="62124"/>
            <a:satOff val="11525"/>
            <a:lumOff val="28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SPEECH ANALYSIS</a:t>
          </a:r>
        </a:p>
      </dsp:txBody>
      <dsp:txXfrm>
        <a:off x="6708139" y="503693"/>
        <a:ext cx="1621266" cy="1080844"/>
      </dsp:txXfrm>
    </dsp:sp>
    <dsp:sp modelId="{FC4D3CC6-8AA4-447E-916A-60E1BF84B77A}">
      <dsp:nvSpPr>
        <dsp:cNvPr id="0" name=""/>
        <dsp:cNvSpPr/>
      </dsp:nvSpPr>
      <dsp:spPr>
        <a:xfrm>
          <a:off x="8599617" y="503693"/>
          <a:ext cx="2702110" cy="1080844"/>
        </a:xfrm>
        <a:prstGeom prst="chevron">
          <a:avLst/>
        </a:prstGeom>
        <a:solidFill>
          <a:schemeClr val="accent6">
            <a:shade val="50000"/>
            <a:hueOff val="31062"/>
            <a:satOff val="5762"/>
            <a:lumOff val="14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DIGIT CLASSIFIER</a:t>
          </a:r>
        </a:p>
      </dsp:txBody>
      <dsp:txXfrm>
        <a:off x="9140039" y="503693"/>
        <a:ext cx="1621266" cy="1080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821" y="1268760"/>
            <a:ext cx="4392488" cy="3303240"/>
          </a:xfrm>
        </p:spPr>
        <p:txBody>
          <a:bodyPr/>
          <a:lstStyle/>
          <a:p>
            <a:r>
              <a:rPr lang="en-US" dirty="0" smtClean="0"/>
              <a:t>AI-ML: </a:t>
            </a:r>
            <a:br>
              <a:rPr lang="en-US" dirty="0" smtClean="0"/>
            </a:br>
            <a:r>
              <a:rPr lang="en-US" dirty="0" smtClean="0"/>
              <a:t>A FIRST </a:t>
            </a:r>
            <a:r>
              <a:rPr lang="en-US" dirty="0" smtClean="0"/>
              <a:t>YEAR’S PERSPECTIVE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836" y="5013176"/>
            <a:ext cx="9143999" cy="1066800"/>
          </a:xfrm>
        </p:spPr>
        <p:txBody>
          <a:bodyPr/>
          <a:lstStyle/>
          <a:p>
            <a:pPr algn="ctr"/>
            <a:r>
              <a:rPr lang="en-US" dirty="0" smtClean="0"/>
              <a:t>Adithya </a:t>
            </a:r>
            <a:r>
              <a:rPr lang="en-US" dirty="0" smtClean="0"/>
              <a:t>Venkateswaran       </a:t>
            </a:r>
            <a:r>
              <a:rPr lang="en-US" dirty="0" err="1" smtClean="0"/>
              <a:t>Subrahmanya</a:t>
            </a:r>
            <a:r>
              <a:rPr lang="en-US" dirty="0" smtClean="0"/>
              <a:t> </a:t>
            </a:r>
            <a:r>
              <a:rPr lang="en-US" dirty="0" smtClean="0"/>
              <a:t>V </a:t>
            </a:r>
            <a:r>
              <a:rPr lang="en-US" dirty="0" err="1" smtClean="0"/>
              <a:t>Bhide</a:t>
            </a:r>
            <a:endParaRPr lang="en-US" dirty="0"/>
          </a:p>
        </p:txBody>
      </p:sp>
      <p:pic>
        <p:nvPicPr>
          <p:cNvPr id="7170" name="Picture 2" descr="Image result for wall e e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79" y="899592"/>
            <a:ext cx="673836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74895660"/>
              </p:ext>
            </p:extLst>
          </p:nvPr>
        </p:nvGraphicFramePr>
        <p:xfrm>
          <a:off x="477788" y="2708920"/>
          <a:ext cx="11305256" cy="208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78300" y="692696"/>
            <a:ext cx="764824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TIMELINE COMPUTER VISION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7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FILTERS?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ep Visualization Toolbox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504" end="168732.7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7384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nn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" y="0"/>
            <a:ext cx="12152204" cy="68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512ad29c-41a7-4b8b-a80b-cbf94594475a"/>
          <p:cNvSpPr>
            <a:spLocks noChangeAspect="1" noChangeArrowheads="1"/>
          </p:cNvSpPr>
          <p:nvPr/>
        </p:nvSpPr>
        <p:spPr bwMode="auto">
          <a:xfrm>
            <a:off x="2277988" y="1772816"/>
            <a:ext cx="3744416" cy="37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581"/>
          <a:stretch/>
        </p:blipFill>
        <p:spPr>
          <a:xfrm>
            <a:off x="7246540" y="116632"/>
            <a:ext cx="3526532" cy="652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619" b="20890"/>
          <a:stretch/>
        </p:blipFill>
        <p:spPr>
          <a:xfrm>
            <a:off x="1053852" y="233904"/>
            <a:ext cx="3744416" cy="63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1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3442" y="2283768"/>
            <a:ext cx="305675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This includes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Text Analysis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Speech Analysis 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Chatbots</a:t>
            </a:r>
            <a:r>
              <a:rPr lang="en-US" sz="2400" dirty="0" smtClean="0"/>
              <a:t> ....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25" y="4301705"/>
            <a:ext cx="3802189" cy="2303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820" y="157232"/>
            <a:ext cx="3528393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NATURAL LANGUAGE PROCESSING</a:t>
            </a:r>
          </a:p>
          <a:p>
            <a:pPr>
              <a:lnSpc>
                <a:spcPct val="90000"/>
              </a:lnSpc>
            </a:pPr>
            <a:endParaRPr lang="en-IN" sz="2400" dirty="0"/>
          </a:p>
        </p:txBody>
      </p:sp>
      <p:pic>
        <p:nvPicPr>
          <p:cNvPr id="2050" name="Picture 2" descr="Image result for sir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3938153"/>
            <a:ext cx="493769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assist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35" y="340598"/>
            <a:ext cx="5688632" cy="298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7029568"/>
              </p:ext>
            </p:extLst>
          </p:nvPr>
        </p:nvGraphicFramePr>
        <p:xfrm>
          <a:off x="477788" y="2708920"/>
          <a:ext cx="11305256" cy="208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72187" y="548680"/>
            <a:ext cx="391645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TIMELINE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4707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204864"/>
            <a:ext cx="10995309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884" y="332656"/>
            <a:ext cx="871296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RNNs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8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pect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1124744"/>
            <a:ext cx="10585176" cy="55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41884" y="332656"/>
            <a:ext cx="871296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SPECTROGRAM</a:t>
            </a:r>
          </a:p>
        </p:txBody>
      </p:sp>
    </p:spTree>
    <p:extLst>
      <p:ext uri="{BB962C8B-B14F-4D97-AF65-F5344CB8AC3E}">
        <p14:creationId xmlns:p14="http://schemas.microsoft.com/office/powerpoint/2010/main" val="26898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8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8" y="764704"/>
            <a:ext cx="545744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9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Vision??</a:t>
            </a:r>
            <a:endParaRPr lang="en-US" dirty="0"/>
          </a:p>
        </p:txBody>
      </p:sp>
      <p:pic>
        <p:nvPicPr>
          <p:cNvPr id="1026" name="Picture 2" descr="http://www.cvdeveloper.com/uploads/4/3/6/2/43622575/predictions_ori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780928"/>
            <a:ext cx="555643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06" y="1700808"/>
            <a:ext cx="543386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tesla car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8" y="273757"/>
            <a:ext cx="9334582" cy="581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040" r="376" b="5889"/>
          <a:stretch/>
        </p:blipFill>
        <p:spPr>
          <a:xfrm>
            <a:off x="30344" y="18597"/>
            <a:ext cx="12143085" cy="5832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949280"/>
            <a:ext cx="10513168" cy="764704"/>
          </a:xfrm>
        </p:spPr>
        <p:txBody>
          <a:bodyPr/>
          <a:lstStyle/>
          <a:p>
            <a:r>
              <a:rPr lang="en-IN" dirty="0"/>
              <a:t>https://quickdraw.withgoogle.com/</a:t>
            </a:r>
          </a:p>
        </p:txBody>
      </p:sp>
    </p:spTree>
    <p:extLst>
      <p:ext uri="{BB962C8B-B14F-4D97-AF65-F5344CB8AC3E}">
        <p14:creationId xmlns:p14="http://schemas.microsoft.com/office/powerpoint/2010/main" val="5438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DID IT!!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love of course ;)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9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pyder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88640"/>
            <a:ext cx="3360440" cy="33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Image result for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458112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ensorfl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016" y="620688"/>
            <a:ext cx="2736304" cy="22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ker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95" y="4055322"/>
            <a:ext cx="5328592" cy="1545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ebugging 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2420160"/>
            <a:ext cx="66675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ebugging me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748276"/>
            <a:ext cx="5889555" cy="59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1804" y="882487"/>
            <a:ext cx="5400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WHAT WE LEARNT…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70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igure 1. Neural networks, which are organized in layers consisting of a set of interconnected nodes. Networks can have tens or hundreds of hidden layer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39" t="19544" r="15144" b="11140"/>
          <a:stretch/>
        </p:blipFill>
        <p:spPr>
          <a:xfrm>
            <a:off x="837828" y="980728"/>
            <a:ext cx="1091902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2826</TotalTime>
  <Words>73</Words>
  <Application>Microsoft Office PowerPoint</Application>
  <PresentationFormat>Custom</PresentationFormat>
  <Paragraphs>30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Corbel</vt:lpstr>
      <vt:lpstr>Chalkboard 16x9</vt:lpstr>
      <vt:lpstr>AI-ML:  A FIRST YEAR’S PERSPECTIVE</vt:lpstr>
      <vt:lpstr>PowerPoint Presentation</vt:lpstr>
      <vt:lpstr>What is Computer Vision??</vt:lpstr>
      <vt:lpstr>PowerPoint Presentation</vt:lpstr>
      <vt:lpstr>https://quickdraw.withgoogle.com/</vt:lpstr>
      <vt:lpstr>HOW WE DID IT!!</vt:lpstr>
      <vt:lpstr>PowerPoint Presentation</vt:lpstr>
      <vt:lpstr>PowerPoint Presentation</vt:lpstr>
      <vt:lpstr>PowerPoint Presentation</vt:lpstr>
      <vt:lpstr>PowerPoint Presentation</vt:lpstr>
      <vt:lpstr>WHAT ARE FILTERS?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 CLASSIFIER</vt:lpstr>
      <vt:lpstr>THE EXPERIENCE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AI-ML Computer Vision</dc:title>
  <dc:creator>Adithya V</dc:creator>
  <cp:lastModifiedBy>Adithya V</cp:lastModifiedBy>
  <cp:revision>40</cp:revision>
  <dcterms:created xsi:type="dcterms:W3CDTF">2019-03-07T18:07:20Z</dcterms:created>
  <dcterms:modified xsi:type="dcterms:W3CDTF">2019-03-10T11:11:29Z</dcterms:modified>
</cp:coreProperties>
</file>